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78" r:id="rId3"/>
    <p:sldId id="274" r:id="rId4"/>
    <p:sldId id="276" r:id="rId5"/>
    <p:sldId id="277" r:id="rId6"/>
  </p:sldIdLst>
  <p:sldSz cx="12192000" cy="6858000"/>
  <p:notesSz cx="6858000" cy="9144000"/>
  <p:embeddedFontLst>
    <p:embeddedFont>
      <p:font typeface="Amatic SC" panose="020B0604020202020204" charset="-79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31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4742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Uvodni snimek napra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528" cy="460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207450" y="1947152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jednoduch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nale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40800" y="40836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0C866CA-0893-488D-912B-50FF7B6FF8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424" y="327811"/>
            <a:ext cx="1170791" cy="12663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ahlavi casti na st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070042" y="1686567"/>
            <a:ext cx="10048672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24000" y="4074167"/>
            <a:ext cx="9144000" cy="14851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slo na bil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a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1079770" y="1361871"/>
            <a:ext cx="10029217" cy="441635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254" cy="821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1350" y="1252538"/>
            <a:ext cx="10029300" cy="246449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2 – </a:t>
            </a:r>
            <a:r>
              <a:rPr lang="cs-CZ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Lekce </a:t>
            </a:r>
            <a:r>
              <a:rPr lang="en-US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524000" y="4083673"/>
            <a:ext cx="9144000" cy="118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Kamil Ševeček</a:t>
            </a:r>
            <a:endParaRPr 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CE57D-396A-4E5C-BD8D-0F6DB9E9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Webové stránky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59E0-FB0A-4E3F-B388-38A2EB1C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55" y="1700808"/>
            <a:ext cx="8394889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Webové aplikace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3428"/>
              </p:ext>
            </p:extLst>
          </p:nvPr>
        </p:nvGraphicFramePr>
        <p:xfrm>
          <a:off x="1991544" y="1412776"/>
          <a:ext cx="8064896" cy="50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Visio" r:id="rId3" imgW="5794744" imgH="3634669" progId="Visio.Drawing.11">
                  <p:embed/>
                </p:oleObj>
              </mc:Choice>
              <mc:Fallback>
                <p:oleObj name="Visio" r:id="rId3" imgW="5794744" imgH="36346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1412776"/>
                        <a:ext cx="8064896" cy="5058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8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Model – View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22363" y="1412776"/>
          <a:ext cx="99472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Visio" r:id="rId3" imgW="9946947" imgH="4180694" progId="Visio.Drawing.11">
                  <p:embed/>
                </p:oleObj>
              </mc:Choice>
              <mc:Fallback>
                <p:oleObj name="Visio" r:id="rId3" imgW="9946947" imgH="418069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412776"/>
                        <a:ext cx="9947275" cy="418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82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Controller – Model – View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343472" y="1268760"/>
          <a:ext cx="9505056" cy="507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Visio" r:id="rId3" imgW="11874194" imgH="6334778" progId="Visio.Drawing.11">
                  <p:embed/>
                </p:oleObj>
              </mc:Choice>
              <mc:Fallback>
                <p:oleObj name="Visio" r:id="rId3" imgW="11874194" imgH="633477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472" y="1268760"/>
                        <a:ext cx="9505056" cy="5070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84286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19</Words>
  <Application>Microsoft Office PowerPoint</Application>
  <PresentationFormat>Widescreen</PresentationFormat>
  <Paragraphs>6</Paragraphs>
  <Slides>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Amatic SC</vt:lpstr>
      <vt:lpstr>Open Sans</vt:lpstr>
      <vt:lpstr>Arial</vt:lpstr>
      <vt:lpstr>Calibri</vt:lpstr>
      <vt:lpstr>Motiv Office</vt:lpstr>
      <vt:lpstr>Visio</vt:lpstr>
      <vt:lpstr>Java 2 – Lekce 2</vt:lpstr>
      <vt:lpstr>Webové stránky</vt:lpstr>
      <vt:lpstr>Webové aplikace</vt:lpstr>
      <vt:lpstr>Model – View</vt:lpstr>
      <vt:lpstr>Controller – Model –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</dc:title>
  <dc:creator>Kamil</dc:creator>
  <cp:lastModifiedBy>Kamil Sevecek (HCI)</cp:lastModifiedBy>
  <cp:revision>49</cp:revision>
  <dcterms:modified xsi:type="dcterms:W3CDTF">2020-03-28T13:36:30Z</dcterms:modified>
</cp:coreProperties>
</file>